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1" r:id="rId5"/>
    <p:sldMasterId id="2147483682" r:id="rId6"/>
    <p:sldMasterId id="2147483672" r:id="rId7"/>
  </p:sldMasterIdLst>
  <p:notesMasterIdLst>
    <p:notesMasterId r:id="rId14"/>
  </p:notesMasterIdLst>
  <p:handoutMasterIdLst>
    <p:handoutMasterId r:id="rId15"/>
  </p:handoutMasterIdLst>
  <p:sldIdLst>
    <p:sldId id="314" r:id="rId8"/>
    <p:sldId id="323" r:id="rId9"/>
    <p:sldId id="324" r:id="rId10"/>
    <p:sldId id="328" r:id="rId11"/>
    <p:sldId id="329" r:id="rId12"/>
    <p:sldId id="33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94">
          <p15:clr>
            <a:srgbClr val="A4A3A4"/>
          </p15:clr>
        </p15:guide>
        <p15:guide id="2" orient="horz" pos="4163">
          <p15:clr>
            <a:srgbClr val="A4A3A4"/>
          </p15:clr>
        </p15:guide>
        <p15:guide id="3" orient="horz" pos="1027">
          <p15:clr>
            <a:srgbClr val="A4A3A4"/>
          </p15:clr>
        </p15:guide>
        <p15:guide id="4" orient="horz" pos="1970">
          <p15:clr>
            <a:srgbClr val="A4A3A4"/>
          </p15:clr>
        </p15:guide>
        <p15:guide id="5" orient="horz" pos="2477">
          <p15:clr>
            <a:srgbClr val="A4A3A4"/>
          </p15:clr>
        </p15:guide>
        <p15:guide id="6" orient="horz" pos="2975">
          <p15:clr>
            <a:srgbClr val="A4A3A4"/>
          </p15:clr>
        </p15:guide>
        <p15:guide id="7" pos="1012">
          <p15:clr>
            <a:srgbClr val="A4A3A4"/>
          </p15:clr>
        </p15:guide>
        <p15:guide id="8" pos="2880">
          <p15:clr>
            <a:srgbClr val="A4A3A4"/>
          </p15:clr>
        </p15:guide>
        <p15:guide id="9" pos="2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81"/>
    <a:srgbClr val="FF8200"/>
    <a:srgbClr val="573B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25" autoAdjust="0"/>
    <p:restoredTop sz="50000" autoAdjust="0"/>
  </p:normalViewPr>
  <p:slideViewPr>
    <p:cSldViewPr snapToGrid="0">
      <p:cViewPr varScale="1">
        <p:scale>
          <a:sx n="88" d="100"/>
          <a:sy n="88" d="100"/>
        </p:scale>
        <p:origin x="2080" y="184"/>
      </p:cViewPr>
      <p:guideLst>
        <p:guide orient="horz" pos="3494"/>
        <p:guide orient="horz" pos="4163"/>
        <p:guide orient="horz" pos="1027"/>
        <p:guide orient="horz" pos="1970"/>
        <p:guide orient="horz" pos="2477"/>
        <p:guide orient="horz" pos="2975"/>
        <p:guide pos="1012"/>
        <p:guide pos="2880"/>
        <p:guide pos="21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3EA3-A088-7E44-A2BB-930BA8175330}" type="datetimeFigureOut">
              <a:rPr lang="en-US" smtClean="0"/>
              <a:t>1/14/18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A78AE-D2E6-3F4D-8B45-F8FAD603D8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044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A9188-15AB-8647-BEF6-341F17197394}" type="datetimeFigureOut">
              <a:rPr lang="en-US" smtClean="0"/>
              <a:t>1/14/18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AF087-0345-054C-ADFA-0C5B5DF75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545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A9BD5-D71A-427C-8806-21BE69BFD3A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A9BD5-D71A-427C-8806-21BE69BFD3A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A9BD5-D71A-427C-8806-21BE69BFD3A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A9BD5-D71A-427C-8806-21BE69BFD3A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A9BD5-D71A-427C-8806-21BE69BFD3A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7472" y="1291590"/>
            <a:ext cx="5486400" cy="1478005"/>
          </a:xfrm>
        </p:spPr>
        <p:txBody>
          <a:bodyPr>
            <a:normAutofit/>
          </a:bodyPr>
          <a:lstStyle>
            <a:lvl1pPr>
              <a:lnSpc>
                <a:spcPts val="3900"/>
              </a:lnSpc>
              <a:defRPr sz="3900"/>
            </a:lvl1pPr>
          </a:lstStyle>
          <a:p>
            <a:r>
              <a:rPr lang="en-US" dirty="0" smtClean="0"/>
              <a:t>CLICK TO EDIT MASTER TITLE </a:t>
            </a:r>
            <a:br>
              <a:rPr lang="en-US" dirty="0" smtClean="0"/>
            </a:b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7472" y="3357962"/>
            <a:ext cx="2133600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rgbClr val="796E65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pic>
        <p:nvPicPr>
          <p:cNvPr id="7" name="Picture 6" descr="ebay_logo_on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4768" y="1737360"/>
            <a:ext cx="2441448" cy="907919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47472" y="4160520"/>
            <a:ext cx="5486400" cy="228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151118" y="4160520"/>
            <a:ext cx="2651760" cy="228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44263" y="2979318"/>
            <a:ext cx="5492976" cy="298382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8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bay_logo_on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4768" y="1019154"/>
            <a:ext cx="2441448" cy="90791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347472" y="3017030"/>
            <a:ext cx="5486400" cy="1478005"/>
          </a:xfrm>
        </p:spPr>
        <p:txBody>
          <a:bodyPr>
            <a:normAutofit/>
          </a:bodyPr>
          <a:lstStyle>
            <a:lvl1pPr>
              <a:lnSpc>
                <a:spcPts val="3900"/>
              </a:lnSpc>
              <a:defRPr sz="3900"/>
            </a:lvl1pPr>
          </a:lstStyle>
          <a:p>
            <a:r>
              <a:rPr lang="en-US" dirty="0" smtClean="0"/>
              <a:t>CLICK TO EDIT MASTER TITLE </a:t>
            </a:r>
            <a:br>
              <a:rPr lang="en-US" dirty="0" smtClean="0"/>
            </a:br>
            <a:r>
              <a:rPr lang="en-US" dirty="0" smtClean="0"/>
              <a:t>STYLE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347472" y="5083402"/>
            <a:ext cx="2133600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rgbClr val="796E65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44263" y="4704758"/>
            <a:ext cx="5492976" cy="298382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42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CONTENT STRATEGY AT </a:t>
            </a:r>
            <a:r>
              <a:rPr lang="en-US" dirty="0" err="1" smtClean="0"/>
              <a:t>eBAY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88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472" y="1384300"/>
            <a:ext cx="4148328" cy="47418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84300"/>
            <a:ext cx="4152900" cy="47418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106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472" y="457200"/>
            <a:ext cx="8453628" cy="9271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472" y="1384300"/>
            <a:ext cx="4148328" cy="47418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9544" y="1384301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5"/>
          <p:cNvSpPr>
            <a:spLocks noGrp="1" noChangeAspect="1"/>
          </p:cNvSpPr>
          <p:nvPr>
            <p:ph type="pic" sz="quarter" idx="14"/>
          </p:nvPr>
        </p:nvSpPr>
        <p:spPr>
          <a:xfrm>
            <a:off x="6771748" y="1384301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5"/>
          <p:cNvSpPr>
            <a:spLocks noGrp="1" noChangeAspect="1"/>
          </p:cNvSpPr>
          <p:nvPr>
            <p:ph type="pic" sz="quarter" idx="15"/>
          </p:nvPr>
        </p:nvSpPr>
        <p:spPr>
          <a:xfrm>
            <a:off x="4649544" y="3508607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3" name="Picture Placeholder 5"/>
          <p:cNvSpPr>
            <a:spLocks noGrp="1" noChangeAspect="1"/>
          </p:cNvSpPr>
          <p:nvPr>
            <p:ph type="pic" sz="quarter" idx="16"/>
          </p:nvPr>
        </p:nvSpPr>
        <p:spPr>
          <a:xfrm>
            <a:off x="6771748" y="3508607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140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1134" y="1384301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3211134" y="2588440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3211134" y="3792579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3211134" y="4996719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6" hasCustomPrompt="1"/>
          </p:nvPr>
        </p:nvSpPr>
        <p:spPr>
          <a:xfrm>
            <a:off x="348750" y="1384301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348750" y="2588440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8" hasCustomPrompt="1"/>
          </p:nvPr>
        </p:nvSpPr>
        <p:spPr>
          <a:xfrm>
            <a:off x="348750" y="3792579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348750" y="4996719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1085850"/>
            <a:ext cx="6123178" cy="1428750"/>
          </a:xfrm>
        </p:spPr>
        <p:txBody>
          <a:bodyPr anchor="t">
            <a:normAutofit/>
          </a:bodyPr>
          <a:lstStyle>
            <a:lvl1pPr algn="l">
              <a:lnSpc>
                <a:spcPts val="4400"/>
              </a:lnSpc>
              <a:defRPr sz="4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2514601"/>
            <a:ext cx="6123178" cy="126364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>
                <a:solidFill>
                  <a:srgbClr val="796E6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 descr="ebay_logo_on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23" y="6336900"/>
            <a:ext cx="926053" cy="34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50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32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91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bay_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23" y="6334433"/>
            <a:ext cx="932688" cy="3468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1085850"/>
            <a:ext cx="6123178" cy="1428750"/>
          </a:xfrm>
        </p:spPr>
        <p:txBody>
          <a:bodyPr anchor="t">
            <a:normAutofit/>
          </a:bodyPr>
          <a:lstStyle>
            <a:lvl1pPr algn="l">
              <a:lnSpc>
                <a:spcPts val="4400"/>
              </a:lnSpc>
              <a:defRPr sz="4400" b="0"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2514601"/>
            <a:ext cx="6123178" cy="126364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763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7472" y="1291590"/>
            <a:ext cx="5486400" cy="1478005"/>
          </a:xfrm>
        </p:spPr>
        <p:txBody>
          <a:bodyPr>
            <a:normAutofit/>
          </a:bodyPr>
          <a:lstStyle>
            <a:lvl1pPr>
              <a:lnSpc>
                <a:spcPts val="3900"/>
              </a:lnSpc>
              <a:defRPr sz="3900"/>
            </a:lvl1pPr>
          </a:lstStyle>
          <a:p>
            <a:r>
              <a:rPr lang="en-US" dirty="0" smtClean="0"/>
              <a:t>CLICK TO EDIT MASTER TITLE </a:t>
            </a:r>
            <a:br>
              <a:rPr lang="en-US" dirty="0" smtClean="0"/>
            </a:br>
            <a:r>
              <a:rPr lang="en-US" dirty="0" smtClean="0"/>
              <a:t>STYLE</a:t>
            </a:r>
            <a:endParaRPr lang="en-US" dirty="0"/>
          </a:p>
        </p:txBody>
      </p:sp>
      <p:pic>
        <p:nvPicPr>
          <p:cNvPr id="7" name="Picture 6" descr="ebay_logo_on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4768" y="1737360"/>
            <a:ext cx="2441448" cy="907919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47472" y="4160520"/>
            <a:ext cx="5486400" cy="228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151118" y="4160520"/>
            <a:ext cx="2651760" cy="228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47472" y="3357962"/>
            <a:ext cx="2133600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rgbClr val="796E65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44263" y="2979318"/>
            <a:ext cx="5492976" cy="298382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853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828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472" y="1384300"/>
            <a:ext cx="4148328" cy="47418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84300"/>
            <a:ext cx="4152900" cy="47418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712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472" y="457200"/>
            <a:ext cx="8453628" cy="9271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472" y="1384300"/>
            <a:ext cx="4148328" cy="47418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9544" y="1384301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Picture Placeholder 5"/>
          <p:cNvSpPr>
            <a:spLocks noGrp="1" noChangeAspect="1"/>
          </p:cNvSpPr>
          <p:nvPr>
            <p:ph type="pic" sz="quarter" idx="14"/>
          </p:nvPr>
        </p:nvSpPr>
        <p:spPr>
          <a:xfrm>
            <a:off x="6771748" y="1384301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5"/>
          <p:cNvSpPr>
            <a:spLocks noGrp="1" noChangeAspect="1"/>
          </p:cNvSpPr>
          <p:nvPr>
            <p:ph type="pic" sz="quarter" idx="15"/>
          </p:nvPr>
        </p:nvSpPr>
        <p:spPr>
          <a:xfrm>
            <a:off x="4649544" y="3508607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5"/>
          <p:cNvSpPr>
            <a:spLocks noGrp="1" noChangeAspect="1"/>
          </p:cNvSpPr>
          <p:nvPr>
            <p:ph type="pic" sz="quarter" idx="16"/>
          </p:nvPr>
        </p:nvSpPr>
        <p:spPr>
          <a:xfrm>
            <a:off x="6771748" y="3508607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337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1134" y="1384301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3211134" y="2588440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3211134" y="3792579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3211134" y="4996719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6" hasCustomPrompt="1"/>
          </p:nvPr>
        </p:nvSpPr>
        <p:spPr>
          <a:xfrm>
            <a:off x="348750" y="1384301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348750" y="2588440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8" hasCustomPrompt="1"/>
          </p:nvPr>
        </p:nvSpPr>
        <p:spPr>
          <a:xfrm>
            <a:off x="348750" y="3792579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348750" y="4996719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023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1085850"/>
            <a:ext cx="6123178" cy="1428750"/>
          </a:xfrm>
        </p:spPr>
        <p:txBody>
          <a:bodyPr anchor="t">
            <a:normAutofit/>
          </a:bodyPr>
          <a:lstStyle>
            <a:lvl1pPr algn="l">
              <a:lnSpc>
                <a:spcPts val="4400"/>
              </a:lnSpc>
              <a:defRPr sz="4400" b="0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2514601"/>
            <a:ext cx="6123178" cy="126364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>
                <a:solidFill>
                  <a:srgbClr val="796E6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4" descr="ebay_logo_on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23" y="6336900"/>
            <a:ext cx="926053" cy="34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31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664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944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bay_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23" y="6334433"/>
            <a:ext cx="932688" cy="3468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1085850"/>
            <a:ext cx="6123178" cy="1428750"/>
          </a:xfrm>
        </p:spPr>
        <p:txBody>
          <a:bodyPr anchor="t">
            <a:normAutofit/>
          </a:bodyPr>
          <a:lstStyle>
            <a:lvl1pPr algn="l">
              <a:lnSpc>
                <a:spcPts val="4400"/>
              </a:lnSpc>
              <a:defRPr sz="4400" b="0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2514601"/>
            <a:ext cx="6123178" cy="126364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2630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7472" y="1291590"/>
            <a:ext cx="5486400" cy="1478005"/>
          </a:xfrm>
        </p:spPr>
        <p:txBody>
          <a:bodyPr>
            <a:normAutofit/>
          </a:bodyPr>
          <a:lstStyle>
            <a:lvl1pPr>
              <a:lnSpc>
                <a:spcPts val="3900"/>
              </a:lnSpc>
              <a:defRPr sz="3900"/>
            </a:lvl1pPr>
          </a:lstStyle>
          <a:p>
            <a:r>
              <a:rPr lang="en-US" dirty="0" smtClean="0"/>
              <a:t>CLICK TO EDIT MASTER TITLE </a:t>
            </a:r>
            <a:br>
              <a:rPr lang="en-US" dirty="0" smtClean="0"/>
            </a:br>
            <a:r>
              <a:rPr lang="en-US" dirty="0" smtClean="0"/>
              <a:t>STYLE</a:t>
            </a:r>
            <a:endParaRPr lang="en-US" dirty="0"/>
          </a:p>
        </p:txBody>
      </p:sp>
      <p:pic>
        <p:nvPicPr>
          <p:cNvPr id="7" name="Picture 6" descr="ebay_logo_on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4768" y="1737360"/>
            <a:ext cx="2441448" cy="907919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47472" y="4160520"/>
            <a:ext cx="5486400" cy="228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151118" y="4160520"/>
            <a:ext cx="2651760" cy="228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47472" y="3357962"/>
            <a:ext cx="2133600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rgbClr val="796E65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44263" y="2979318"/>
            <a:ext cx="5492976" cy="298382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853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66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472" y="1384300"/>
            <a:ext cx="4148328" cy="47418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84300"/>
            <a:ext cx="4152900" cy="47418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073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472" y="457200"/>
            <a:ext cx="8453628" cy="9271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472" y="1384300"/>
            <a:ext cx="4148328" cy="47418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9544" y="1384301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Picture Placeholder 5"/>
          <p:cNvSpPr>
            <a:spLocks noGrp="1" noChangeAspect="1"/>
          </p:cNvSpPr>
          <p:nvPr>
            <p:ph type="pic" sz="quarter" idx="14"/>
          </p:nvPr>
        </p:nvSpPr>
        <p:spPr>
          <a:xfrm>
            <a:off x="6771748" y="1384301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5"/>
          <p:cNvSpPr>
            <a:spLocks noGrp="1" noChangeAspect="1"/>
          </p:cNvSpPr>
          <p:nvPr>
            <p:ph type="pic" sz="quarter" idx="15"/>
          </p:nvPr>
        </p:nvSpPr>
        <p:spPr>
          <a:xfrm>
            <a:off x="4649544" y="3508607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5"/>
          <p:cNvSpPr>
            <a:spLocks noGrp="1" noChangeAspect="1"/>
          </p:cNvSpPr>
          <p:nvPr>
            <p:ph type="pic" sz="quarter" idx="16"/>
          </p:nvPr>
        </p:nvSpPr>
        <p:spPr>
          <a:xfrm>
            <a:off x="6771748" y="3508607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84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1134" y="1384301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3211134" y="2588440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3211134" y="3792579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3211134" y="4996719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6" hasCustomPrompt="1"/>
          </p:nvPr>
        </p:nvSpPr>
        <p:spPr>
          <a:xfrm>
            <a:off x="348750" y="1384301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348750" y="2588440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8" hasCustomPrompt="1"/>
          </p:nvPr>
        </p:nvSpPr>
        <p:spPr>
          <a:xfrm>
            <a:off x="348750" y="3792579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348750" y="4996719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450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1085850"/>
            <a:ext cx="6123178" cy="1428750"/>
          </a:xfrm>
        </p:spPr>
        <p:txBody>
          <a:bodyPr anchor="t">
            <a:normAutofit/>
          </a:bodyPr>
          <a:lstStyle>
            <a:lvl1pPr algn="l">
              <a:lnSpc>
                <a:spcPts val="4400"/>
              </a:lnSpc>
              <a:defRPr sz="4400" b="0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2514601"/>
            <a:ext cx="6123178" cy="126364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>
                <a:solidFill>
                  <a:srgbClr val="796E6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4" descr="ebay_logo_on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23" y="6336900"/>
            <a:ext cx="926053" cy="34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81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53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528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bay_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23" y="6334433"/>
            <a:ext cx="932688" cy="3468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1085850"/>
            <a:ext cx="6123178" cy="1428750"/>
          </a:xfrm>
        </p:spPr>
        <p:txBody>
          <a:bodyPr anchor="t">
            <a:normAutofit/>
          </a:bodyPr>
          <a:lstStyle>
            <a:lvl1pPr algn="l">
              <a:lnSpc>
                <a:spcPts val="4400"/>
              </a:lnSpc>
              <a:defRPr sz="4400" b="0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2514601"/>
            <a:ext cx="6123178" cy="126364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4757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7472" y="1291590"/>
            <a:ext cx="5486400" cy="1478005"/>
          </a:xfrm>
        </p:spPr>
        <p:txBody>
          <a:bodyPr>
            <a:normAutofit/>
          </a:bodyPr>
          <a:lstStyle>
            <a:lvl1pPr>
              <a:lnSpc>
                <a:spcPts val="3900"/>
              </a:lnSpc>
              <a:defRPr sz="3900"/>
            </a:lvl1pPr>
          </a:lstStyle>
          <a:p>
            <a:r>
              <a:rPr lang="en-US" dirty="0" smtClean="0"/>
              <a:t>CLICK TO EDIT MASTER TITLE </a:t>
            </a:r>
            <a:br>
              <a:rPr lang="en-US" dirty="0" smtClean="0"/>
            </a:br>
            <a:r>
              <a:rPr lang="en-US" dirty="0" smtClean="0"/>
              <a:t>STYLE</a:t>
            </a:r>
            <a:endParaRPr lang="en-US" dirty="0"/>
          </a:p>
        </p:txBody>
      </p:sp>
      <p:pic>
        <p:nvPicPr>
          <p:cNvPr id="7" name="Picture 6" descr="ebay_logo_on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4768" y="1737360"/>
            <a:ext cx="2441448" cy="907919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47472" y="4160520"/>
            <a:ext cx="5486400" cy="228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151118" y="4160520"/>
            <a:ext cx="2651760" cy="228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47472" y="3357962"/>
            <a:ext cx="2133600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>
                <a:solidFill>
                  <a:srgbClr val="796E65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44263" y="2979318"/>
            <a:ext cx="5492976" cy="298382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853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18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472" y="1384300"/>
            <a:ext cx="4148328" cy="47418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84300"/>
            <a:ext cx="4152900" cy="47418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873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472" y="457200"/>
            <a:ext cx="8453628" cy="9271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472" y="1384300"/>
            <a:ext cx="4148328" cy="47418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9544" y="1384301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Picture Placeholder 5"/>
          <p:cNvSpPr>
            <a:spLocks noGrp="1" noChangeAspect="1"/>
          </p:cNvSpPr>
          <p:nvPr>
            <p:ph type="pic" sz="quarter" idx="14"/>
          </p:nvPr>
        </p:nvSpPr>
        <p:spPr>
          <a:xfrm>
            <a:off x="6771748" y="1384301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5"/>
          <p:cNvSpPr>
            <a:spLocks noGrp="1" noChangeAspect="1"/>
          </p:cNvSpPr>
          <p:nvPr>
            <p:ph type="pic" sz="quarter" idx="15"/>
          </p:nvPr>
        </p:nvSpPr>
        <p:spPr>
          <a:xfrm>
            <a:off x="4649544" y="3508607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5"/>
          <p:cNvSpPr>
            <a:spLocks noGrp="1" noChangeAspect="1"/>
          </p:cNvSpPr>
          <p:nvPr>
            <p:ph type="pic" sz="quarter" idx="16"/>
          </p:nvPr>
        </p:nvSpPr>
        <p:spPr>
          <a:xfrm>
            <a:off x="6771748" y="3508607"/>
            <a:ext cx="2029352" cy="2027068"/>
          </a:xfrm>
        </p:spPr>
        <p:txBody>
          <a:bodyPr/>
          <a:lstStyle>
            <a:lvl1pPr marL="0" indent="0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583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1134" y="1384301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3211134" y="2588440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3211134" y="3792579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3211134" y="4996719"/>
            <a:ext cx="5589966" cy="109635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>
              <a:defRPr sz="1200"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6" hasCustomPrompt="1"/>
          </p:nvPr>
        </p:nvSpPr>
        <p:spPr>
          <a:xfrm>
            <a:off x="348750" y="1384301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348750" y="2588440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8" hasCustomPrompt="1"/>
          </p:nvPr>
        </p:nvSpPr>
        <p:spPr>
          <a:xfrm>
            <a:off x="348750" y="3792579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348750" y="4996719"/>
            <a:ext cx="2763681" cy="10963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646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1085850"/>
            <a:ext cx="6123178" cy="1428750"/>
          </a:xfrm>
        </p:spPr>
        <p:txBody>
          <a:bodyPr anchor="t">
            <a:normAutofit/>
          </a:bodyPr>
          <a:lstStyle>
            <a:lvl1pPr algn="l">
              <a:lnSpc>
                <a:spcPts val="4400"/>
              </a:lnSpc>
              <a:defRPr sz="4400" b="0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2514601"/>
            <a:ext cx="6123178" cy="126364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>
                <a:solidFill>
                  <a:srgbClr val="796E6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4" descr="ebay_logo_on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23" y="6336900"/>
            <a:ext cx="926053" cy="34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41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885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mtClean="0"/>
              <a:t>PRESENTATION TITLE GOES HERE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331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bay_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23" y="6334433"/>
            <a:ext cx="932688" cy="3468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1085850"/>
            <a:ext cx="6123178" cy="1428750"/>
          </a:xfrm>
        </p:spPr>
        <p:txBody>
          <a:bodyPr anchor="t">
            <a:normAutofit/>
          </a:bodyPr>
          <a:lstStyle>
            <a:lvl1pPr algn="l">
              <a:lnSpc>
                <a:spcPts val="4400"/>
              </a:lnSpc>
              <a:defRPr sz="4400" b="0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2514601"/>
            <a:ext cx="6123178" cy="126364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5102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theme" Target="../theme/theme2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Relationship Id="rId9" Type="http://schemas.openxmlformats.org/officeDocument/2006/relationships/slideLayout" Target="../slideLayouts/slideLayout28.xml"/><Relationship Id="rId10" Type="http://schemas.openxmlformats.org/officeDocument/2006/relationships/theme" Target="../theme/theme3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Relationship Id="rId9" Type="http://schemas.openxmlformats.org/officeDocument/2006/relationships/slideLayout" Target="../slideLayouts/slideLayout37.xml"/><Relationship Id="rId10" Type="http://schemas.openxmlformats.org/officeDocument/2006/relationships/theme" Target="../theme/theme4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172200"/>
            <a:ext cx="1622425" cy="685800"/>
          </a:xfrm>
          <a:prstGeom prst="rect">
            <a:avLst/>
          </a:prstGeom>
          <a:solidFill>
            <a:srgbClr val="E9E9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695450" y="6172200"/>
            <a:ext cx="7448550" cy="685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472" y="457200"/>
            <a:ext cx="8453628" cy="9271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1384300"/>
            <a:ext cx="8453628" cy="47418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36918" y="6381394"/>
            <a:ext cx="364181" cy="250190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 descr="ebay_logo_onl.png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23" y="6336900"/>
            <a:ext cx="926053" cy="34437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5172" y="6376187"/>
            <a:ext cx="3346704" cy="255397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1100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CONTENT STRATEGY AT </a:t>
            </a:r>
            <a:r>
              <a:rPr lang="en-US" dirty="0" err="1" smtClean="0"/>
              <a:t>eBAY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436918" y="6496460"/>
            <a:ext cx="0" cy="135124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185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5" r:id="rId2"/>
    <p:sldLayoutId id="2147483650" r:id="rId3"/>
    <p:sldLayoutId id="2147483652" r:id="rId4"/>
    <p:sldLayoutId id="2147483657" r:id="rId5"/>
    <p:sldLayoutId id="2147483658" r:id="rId6"/>
    <p:sldLayoutId id="2147483651" r:id="rId7"/>
    <p:sldLayoutId id="2147483654" r:id="rId8"/>
    <p:sldLayoutId id="2147483655" r:id="rId9"/>
    <p:sldLayoutId id="2147483656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114300" indent="-1143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796E65"/>
          </a:solidFill>
          <a:latin typeface="Arial"/>
          <a:ea typeface="+mn-ea"/>
          <a:cs typeface="Arial"/>
        </a:defRPr>
      </a:lvl1pPr>
      <a:lvl2pPr marL="342900" indent="-1714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796E65"/>
          </a:solidFill>
          <a:latin typeface="Arial"/>
          <a:ea typeface="+mn-ea"/>
          <a:cs typeface="Arial"/>
        </a:defRPr>
      </a:lvl2pPr>
      <a:lvl3pPr marL="457200" indent="-1143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796E65"/>
          </a:solidFill>
          <a:latin typeface="Arial"/>
          <a:ea typeface="+mn-ea"/>
          <a:cs typeface="Arial"/>
        </a:defRPr>
      </a:lvl3pPr>
      <a:lvl4pPr marL="685800" indent="-171450" algn="l" defTabSz="457200" rtl="0" eaLnBrk="1" latinLnBrk="0" hangingPunct="1">
        <a:spcBef>
          <a:spcPct val="20000"/>
        </a:spcBef>
        <a:buFont typeface="Arial"/>
        <a:buChar char="–"/>
        <a:tabLst/>
        <a:defRPr sz="1400" kern="1200">
          <a:solidFill>
            <a:srgbClr val="796E65"/>
          </a:solidFill>
          <a:latin typeface="Arial"/>
          <a:ea typeface="+mn-ea"/>
          <a:cs typeface="Arial"/>
        </a:defRPr>
      </a:lvl4pPr>
      <a:lvl5pPr marL="857250" indent="-17145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rgbClr val="796E65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172200"/>
            <a:ext cx="1622425" cy="685800"/>
          </a:xfrm>
          <a:prstGeom prst="rect">
            <a:avLst/>
          </a:prstGeom>
          <a:solidFill>
            <a:srgbClr val="E9E9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695450" y="6172200"/>
            <a:ext cx="7448550" cy="685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472" y="457200"/>
            <a:ext cx="8453628" cy="9271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1384300"/>
            <a:ext cx="8453628" cy="47418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 descr="ebay_logo_onl.png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23" y="6336900"/>
            <a:ext cx="926053" cy="34437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36918" y="6381394"/>
            <a:ext cx="364181" cy="250190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5172" y="6376187"/>
            <a:ext cx="3346704" cy="255397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1100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PRESENTATION TITLE GOES HERE</a:t>
            </a:r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436918" y="6496460"/>
            <a:ext cx="0" cy="135124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81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9" r:id="rId7"/>
    <p:sldLayoutId id="2147483670" r:id="rId8"/>
    <p:sldLayoutId id="2147483671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114300" indent="-1143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796E65"/>
          </a:solidFill>
          <a:latin typeface="Arial"/>
          <a:ea typeface="+mn-ea"/>
          <a:cs typeface="Arial"/>
        </a:defRPr>
      </a:lvl1pPr>
      <a:lvl2pPr marL="342900" indent="-1714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796E65"/>
          </a:solidFill>
          <a:latin typeface="Arial"/>
          <a:ea typeface="+mn-ea"/>
          <a:cs typeface="Arial"/>
        </a:defRPr>
      </a:lvl2pPr>
      <a:lvl3pPr marL="457200" indent="-1143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796E65"/>
          </a:solidFill>
          <a:latin typeface="Arial"/>
          <a:ea typeface="+mn-ea"/>
          <a:cs typeface="Arial"/>
        </a:defRPr>
      </a:lvl3pPr>
      <a:lvl4pPr marL="685800" indent="-171450" algn="l" defTabSz="457200" rtl="0" eaLnBrk="1" latinLnBrk="0" hangingPunct="1">
        <a:spcBef>
          <a:spcPct val="20000"/>
        </a:spcBef>
        <a:buFont typeface="Arial"/>
        <a:buChar char="–"/>
        <a:tabLst/>
        <a:defRPr sz="1400" kern="1200">
          <a:solidFill>
            <a:srgbClr val="796E65"/>
          </a:solidFill>
          <a:latin typeface="Arial"/>
          <a:ea typeface="+mn-ea"/>
          <a:cs typeface="Arial"/>
        </a:defRPr>
      </a:lvl4pPr>
      <a:lvl5pPr marL="857250" indent="-17145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rgbClr val="796E65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172200"/>
            <a:ext cx="1622425" cy="685800"/>
          </a:xfrm>
          <a:prstGeom prst="rect">
            <a:avLst/>
          </a:prstGeom>
          <a:solidFill>
            <a:srgbClr val="E9E9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695450" y="6172200"/>
            <a:ext cx="7448550" cy="6858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472" y="457200"/>
            <a:ext cx="8453628" cy="9271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1384300"/>
            <a:ext cx="8453628" cy="47418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 descr="ebay_logo_onl.png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23" y="6336900"/>
            <a:ext cx="926053" cy="34437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36918" y="6381394"/>
            <a:ext cx="364181" cy="250190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5172" y="6376187"/>
            <a:ext cx="3346704" cy="255397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1100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PRESENTATION TITLE GOES HERE</a:t>
            </a:r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436918" y="6496460"/>
            <a:ext cx="0" cy="135124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34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114300" indent="-1143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796E65"/>
          </a:solidFill>
          <a:latin typeface="Arial"/>
          <a:ea typeface="+mn-ea"/>
          <a:cs typeface="Arial"/>
        </a:defRPr>
      </a:lvl1pPr>
      <a:lvl2pPr marL="342900" indent="-1714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796E65"/>
          </a:solidFill>
          <a:latin typeface="Arial"/>
          <a:ea typeface="+mn-ea"/>
          <a:cs typeface="Arial"/>
        </a:defRPr>
      </a:lvl2pPr>
      <a:lvl3pPr marL="457200" indent="-1143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796E65"/>
          </a:solidFill>
          <a:latin typeface="Arial"/>
          <a:ea typeface="+mn-ea"/>
          <a:cs typeface="Arial"/>
        </a:defRPr>
      </a:lvl3pPr>
      <a:lvl4pPr marL="685800" indent="-171450" algn="l" defTabSz="457200" rtl="0" eaLnBrk="1" latinLnBrk="0" hangingPunct="1">
        <a:spcBef>
          <a:spcPct val="20000"/>
        </a:spcBef>
        <a:buFont typeface="Arial"/>
        <a:buChar char="–"/>
        <a:tabLst/>
        <a:defRPr sz="1400" kern="1200">
          <a:solidFill>
            <a:srgbClr val="796E65"/>
          </a:solidFill>
          <a:latin typeface="Arial"/>
          <a:ea typeface="+mn-ea"/>
          <a:cs typeface="Arial"/>
        </a:defRPr>
      </a:lvl4pPr>
      <a:lvl5pPr marL="857250" indent="-17145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rgbClr val="796E65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172200"/>
            <a:ext cx="1622425" cy="685800"/>
          </a:xfrm>
          <a:prstGeom prst="rect">
            <a:avLst/>
          </a:prstGeom>
          <a:solidFill>
            <a:srgbClr val="E9E9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695450" y="6172200"/>
            <a:ext cx="7448550" cy="6858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472" y="457200"/>
            <a:ext cx="8453628" cy="9271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1384300"/>
            <a:ext cx="8453628" cy="47418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 descr="ebay_logo_onl.png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23" y="6336900"/>
            <a:ext cx="926053" cy="34437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36918" y="6381394"/>
            <a:ext cx="364181" cy="250190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F55D29A-3A2E-D146-9F2C-610F4815AF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5172" y="6376187"/>
            <a:ext cx="3346704" cy="255397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1100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PRESENTATION TITLE GOES HERE</a:t>
            </a:r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436918" y="6496460"/>
            <a:ext cx="0" cy="135124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84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114300" indent="-1143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796E65"/>
          </a:solidFill>
          <a:latin typeface="Arial"/>
          <a:ea typeface="+mn-ea"/>
          <a:cs typeface="Arial"/>
        </a:defRPr>
      </a:lvl1pPr>
      <a:lvl2pPr marL="342900" indent="-1714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796E65"/>
          </a:solidFill>
          <a:latin typeface="Arial"/>
          <a:ea typeface="+mn-ea"/>
          <a:cs typeface="Arial"/>
        </a:defRPr>
      </a:lvl2pPr>
      <a:lvl3pPr marL="457200" indent="-1143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796E65"/>
          </a:solidFill>
          <a:latin typeface="Arial"/>
          <a:ea typeface="+mn-ea"/>
          <a:cs typeface="Arial"/>
        </a:defRPr>
      </a:lvl3pPr>
      <a:lvl4pPr marL="685800" indent="-171450" algn="l" defTabSz="457200" rtl="0" eaLnBrk="1" latinLnBrk="0" hangingPunct="1">
        <a:spcBef>
          <a:spcPct val="20000"/>
        </a:spcBef>
        <a:buFont typeface="Arial"/>
        <a:buChar char="–"/>
        <a:tabLst/>
        <a:defRPr sz="1400" kern="1200">
          <a:solidFill>
            <a:srgbClr val="796E65"/>
          </a:solidFill>
          <a:latin typeface="Arial"/>
          <a:ea typeface="+mn-ea"/>
          <a:cs typeface="Arial"/>
        </a:defRPr>
      </a:lvl4pPr>
      <a:lvl5pPr marL="857250" indent="-17145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rgbClr val="796E65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dirty="0" smtClean="0"/>
              <a:t>CONTENT STRATEGY AT </a:t>
            </a:r>
            <a:r>
              <a:rPr lang="en-US" dirty="0" err="1" smtClean="0"/>
              <a:t>eBAY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55D29A-3A2E-D146-9F2C-610F4815AF2E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840" y="1451113"/>
            <a:ext cx="7830953" cy="429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788863" y="425563"/>
            <a:ext cx="55018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i="1" dirty="0" smtClean="0">
                <a:solidFill>
                  <a:schemeClr val="accent6">
                    <a:lumMod val="75000"/>
                  </a:schemeClr>
                </a:solidFill>
              </a:rPr>
              <a:t>eBay Bucks messaging </a:t>
            </a:r>
            <a:r>
              <a:rPr lang="en-GB" sz="2800" i="1" dirty="0" smtClean="0">
                <a:solidFill>
                  <a:schemeClr val="accent6">
                    <a:lumMod val="75000"/>
                  </a:schemeClr>
                </a:solidFill>
              </a:rPr>
              <a:t>hierarchy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44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i="1" dirty="0" smtClean="0">
                <a:solidFill>
                  <a:schemeClr val="accent6">
                    <a:lumMod val="75000"/>
                  </a:schemeClr>
                </a:solidFill>
              </a:rPr>
              <a:t>List and prioritize</a:t>
            </a:r>
            <a:endParaRPr lang="en-GB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D63110-52EE-4E03-935C-9087C18BB01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1210233" y="2355903"/>
            <a:ext cx="6554909" cy="3385542"/>
          </a:xfrm>
          <a:prstGeom prst="rect">
            <a:avLst/>
          </a:prstGeom>
          <a:noFill/>
          <a:ln w="9525">
            <a:solidFill>
              <a:schemeClr val="accent1">
                <a:lumMod val="75000"/>
                <a:alpha val="88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</a:rPr>
              <a:t>eBay Bucks Messages</a:t>
            </a:r>
          </a:p>
          <a:p>
            <a:pPr lvl="0" eaLnBrk="0" hangingPunct="0"/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hangingPunct="0"/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Primary:</a:t>
            </a:r>
            <a:r>
              <a:rPr lang="en-US" sz="900" dirty="0" smtClean="0">
                <a:solidFill>
                  <a:srgbClr val="800000"/>
                </a:solidFill>
                <a:latin typeface="Calibri" pitchFamily="34" charset="0"/>
                <a:ea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It’s free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It’s easy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It has real value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 are glad you’re here and that you chose eBay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Understand how the program works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Secondary: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You don’t need to do anything other than sign up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 are not like other rewards programs you’ve experienced (and forgotten)</a:t>
            </a:r>
            <a:b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 want you to win.</a:t>
            </a:r>
            <a:b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Understand the percentage of earn</a:t>
            </a:r>
            <a:b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Understand that some products are not eligible</a:t>
            </a:r>
            <a:b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Understand that eBay is paying for and providing this benefit</a:t>
            </a:r>
            <a:b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Understand that eBay will do all the heavy lifting</a:t>
            </a:r>
            <a:b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Understand that it is different from other rewards programs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 won’t spam you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30287" y="1067282"/>
            <a:ext cx="7699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>
                <a:latin typeface="Arial" pitchFamily="34" charset="0"/>
                <a:cs typeface="Arial" pitchFamily="34" charset="0"/>
              </a:rPr>
              <a:t>Define and prioritize messages with stakeholders </a:t>
            </a:r>
          </a:p>
          <a:p>
            <a:r>
              <a:rPr lang="en-US" sz="1800" b="0" dirty="0" smtClean="0">
                <a:latin typeface="Arial" pitchFamily="34" charset="0"/>
                <a:cs typeface="Arial" pitchFamily="34" charset="0"/>
              </a:rPr>
              <a:t>(Remember, messages are not final user-facing content, but high-level messages)</a:t>
            </a:r>
          </a:p>
        </p:txBody>
      </p:sp>
    </p:spTree>
    <p:extLst>
      <p:ext uri="{BB962C8B-B14F-4D97-AF65-F5344CB8AC3E}">
        <p14:creationId xmlns:p14="http://schemas.microsoft.com/office/powerpoint/2010/main" val="190014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244" y="189550"/>
            <a:ext cx="8453628" cy="927100"/>
          </a:xfrm>
        </p:spPr>
        <p:txBody>
          <a:bodyPr/>
          <a:lstStyle/>
          <a:p>
            <a:r>
              <a:rPr lang="en-GB" sz="2800" i="1" dirty="0" smtClean="0">
                <a:solidFill>
                  <a:schemeClr val="accent6">
                    <a:lumMod val="75000"/>
                  </a:schemeClr>
                </a:solidFill>
              </a:rPr>
              <a:t> Map messages</a:t>
            </a:r>
            <a:endParaRPr lang="en-GB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D63110-52EE-4E03-935C-9087C18BB01E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84322" name="Picture 2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 bwMode="auto">
          <a:xfrm>
            <a:off x="1102892" y="1199777"/>
            <a:ext cx="6376585" cy="484375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/>
          <p:cNvSpPr/>
          <p:nvPr/>
        </p:nvSpPr>
        <p:spPr>
          <a:xfrm>
            <a:off x="426265" y="709532"/>
            <a:ext cx="4058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>
                <a:latin typeface="Arial" pitchFamily="34" charset="0"/>
                <a:cs typeface="Arial" pitchFamily="34" charset="0"/>
              </a:rPr>
              <a:t>Map messages to page</a:t>
            </a:r>
          </a:p>
        </p:txBody>
      </p:sp>
    </p:spTree>
    <p:extLst>
      <p:ext uri="{BB962C8B-B14F-4D97-AF65-F5344CB8AC3E}">
        <p14:creationId xmlns:p14="http://schemas.microsoft.com/office/powerpoint/2010/main" val="99904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801" y="245604"/>
            <a:ext cx="8453628" cy="927100"/>
          </a:xfrm>
        </p:spPr>
        <p:txBody>
          <a:bodyPr/>
          <a:lstStyle/>
          <a:p>
            <a:r>
              <a:rPr lang="en-GB" sz="2800" i="1" dirty="0" smtClean="0">
                <a:solidFill>
                  <a:schemeClr val="accent6">
                    <a:lumMod val="75000"/>
                  </a:schemeClr>
                </a:solidFill>
              </a:rPr>
              <a:t>Add visual elements</a:t>
            </a:r>
            <a:endParaRPr lang="en-GB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D63110-52EE-4E03-935C-9087C18BB01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85346" name="Picture 2"/>
          <p:cNvPicPr>
            <a:picLocks noChangeAspect="1" noChangeArrowheads="1"/>
          </p:cNvPicPr>
          <p:nvPr/>
        </p:nvPicPr>
        <p:blipFill>
          <a:blip r:embed="rId3" cstate="print">
            <a:lum bright="-48000" contrast="18000"/>
          </a:blip>
          <a:srcRect/>
          <a:stretch>
            <a:fillRect/>
          </a:stretch>
        </p:blipFill>
        <p:spPr bwMode="auto">
          <a:xfrm>
            <a:off x="1292830" y="1138766"/>
            <a:ext cx="6265715" cy="483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418838" y="701822"/>
            <a:ext cx="72539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>
                <a:latin typeface="Arial" pitchFamily="34" charset="0"/>
                <a:cs typeface="Arial" pitchFamily="34" charset="0"/>
              </a:rPr>
              <a:t>Sketch with visual ideas for more specific message mapping</a:t>
            </a:r>
          </a:p>
        </p:txBody>
      </p:sp>
    </p:spTree>
    <p:extLst>
      <p:ext uri="{BB962C8B-B14F-4D97-AF65-F5344CB8AC3E}">
        <p14:creationId xmlns:p14="http://schemas.microsoft.com/office/powerpoint/2010/main" val="30328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083" y="321173"/>
            <a:ext cx="8453628" cy="927100"/>
          </a:xfrm>
        </p:spPr>
        <p:txBody>
          <a:bodyPr/>
          <a:lstStyle/>
          <a:p>
            <a:r>
              <a:rPr lang="en-GB" sz="2800" i="1" dirty="0" smtClean="0">
                <a:solidFill>
                  <a:schemeClr val="accent6">
                    <a:lumMod val="75000"/>
                  </a:schemeClr>
                </a:solidFill>
              </a:rPr>
              <a:t>Place in framework</a:t>
            </a:r>
            <a:endParaRPr lang="en-GB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D63110-52EE-4E03-935C-9087C18BB01E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3" name="Picture 22" descr="enrollment wir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20594" y="1721803"/>
            <a:ext cx="6462919" cy="4118264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426082" y="887986"/>
            <a:ext cx="83436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>
                <a:latin typeface="Arial" pitchFamily="34" charset="0"/>
                <a:cs typeface="Arial" pitchFamily="34" charset="0"/>
              </a:rPr>
              <a:t>Work with interaction designer to place high-level messages and preliminary labels into framework</a:t>
            </a:r>
          </a:p>
        </p:txBody>
      </p:sp>
      <p:sp>
        <p:nvSpPr>
          <p:cNvPr id="7" name="Rectangle 6"/>
          <p:cNvSpPr/>
          <p:nvPr/>
        </p:nvSpPr>
        <p:spPr>
          <a:xfrm rot="1020000">
            <a:off x="5718584" y="4596339"/>
            <a:ext cx="2535225" cy="830997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en-US" sz="1600" b="0" dirty="0" smtClean="0">
                <a:latin typeface="Arial" pitchFamily="34" charset="0"/>
                <a:cs typeface="Arial" pitchFamily="34" charset="0"/>
              </a:rPr>
              <a:t>(Notice that “content” is not on the page yet--just key messages )</a:t>
            </a:r>
          </a:p>
        </p:txBody>
      </p:sp>
    </p:spTree>
    <p:extLst>
      <p:ext uri="{BB962C8B-B14F-4D97-AF65-F5344CB8AC3E}">
        <p14:creationId xmlns:p14="http://schemas.microsoft.com/office/powerpoint/2010/main" val="170234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final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6703" y="1402678"/>
            <a:ext cx="6436231" cy="4735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801" y="222210"/>
            <a:ext cx="8453628" cy="927100"/>
          </a:xfrm>
        </p:spPr>
        <p:txBody>
          <a:bodyPr/>
          <a:lstStyle/>
          <a:p>
            <a:r>
              <a:rPr lang="en-GB" sz="2800" i="1" dirty="0" smtClean="0">
                <a:solidFill>
                  <a:schemeClr val="accent6">
                    <a:lumMod val="75000"/>
                  </a:schemeClr>
                </a:solidFill>
              </a:rPr>
              <a:t>Add final content and visuals</a:t>
            </a:r>
            <a:endParaRPr lang="en-GB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D63110-52EE-4E03-935C-9087C18BB01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281366" y="826144"/>
            <a:ext cx="82128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>
                <a:latin typeface="Arial" pitchFamily="34" charset="0"/>
                <a:cs typeface="Arial" pitchFamily="34" charset="0"/>
              </a:rPr>
              <a:t>Create final content and visuals that adhere to, and enhance, your messaging hierarchy</a:t>
            </a:r>
          </a:p>
        </p:txBody>
      </p:sp>
    </p:spTree>
    <p:extLst>
      <p:ext uri="{BB962C8B-B14F-4D97-AF65-F5344CB8AC3E}">
        <p14:creationId xmlns:p14="http://schemas.microsoft.com/office/powerpoint/2010/main" val="257385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d Theme">
  <a:themeElements>
    <a:clrScheme name="Ebay_palette">
      <a:dk1>
        <a:srgbClr val="000000"/>
      </a:dk1>
      <a:lt1>
        <a:sysClr val="window" lastClr="FFFFFF"/>
      </a:lt1>
      <a:dk2>
        <a:srgbClr val="796E65"/>
      </a:dk2>
      <a:lt2>
        <a:srgbClr val="E9E9E8"/>
      </a:lt2>
      <a:accent1>
        <a:srgbClr val="E53238"/>
      </a:accent1>
      <a:accent2>
        <a:srgbClr val="0064D2"/>
      </a:accent2>
      <a:accent3>
        <a:srgbClr val="F5AF02"/>
      </a:accent3>
      <a:accent4>
        <a:srgbClr val="86B817"/>
      </a:accent4>
      <a:accent5>
        <a:srgbClr val="BFB8AF"/>
      </a:accent5>
      <a:accent6>
        <a:srgbClr val="3D3935"/>
      </a:accent6>
      <a:hlink>
        <a:srgbClr val="573B94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ue Theme">
  <a:themeElements>
    <a:clrScheme name="Ebay_palette">
      <a:dk1>
        <a:srgbClr val="000000"/>
      </a:dk1>
      <a:lt1>
        <a:sysClr val="window" lastClr="FFFFFF"/>
      </a:lt1>
      <a:dk2>
        <a:srgbClr val="796E65"/>
      </a:dk2>
      <a:lt2>
        <a:srgbClr val="E9E9E8"/>
      </a:lt2>
      <a:accent1>
        <a:srgbClr val="E53238"/>
      </a:accent1>
      <a:accent2>
        <a:srgbClr val="0064D2"/>
      </a:accent2>
      <a:accent3>
        <a:srgbClr val="F5AF02"/>
      </a:accent3>
      <a:accent4>
        <a:srgbClr val="86B817"/>
      </a:accent4>
      <a:accent5>
        <a:srgbClr val="BFB8AF"/>
      </a:accent5>
      <a:accent6>
        <a:srgbClr val="3D3935"/>
      </a:accent6>
      <a:hlink>
        <a:srgbClr val="573B94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Yellow Theme">
  <a:themeElements>
    <a:clrScheme name="Ebay_palette">
      <a:dk1>
        <a:srgbClr val="000000"/>
      </a:dk1>
      <a:lt1>
        <a:sysClr val="window" lastClr="FFFFFF"/>
      </a:lt1>
      <a:dk2>
        <a:srgbClr val="796E65"/>
      </a:dk2>
      <a:lt2>
        <a:srgbClr val="E9E9E8"/>
      </a:lt2>
      <a:accent1>
        <a:srgbClr val="E53238"/>
      </a:accent1>
      <a:accent2>
        <a:srgbClr val="0064D2"/>
      </a:accent2>
      <a:accent3>
        <a:srgbClr val="F5AF02"/>
      </a:accent3>
      <a:accent4>
        <a:srgbClr val="86B817"/>
      </a:accent4>
      <a:accent5>
        <a:srgbClr val="BFB8AF"/>
      </a:accent5>
      <a:accent6>
        <a:srgbClr val="3D3935"/>
      </a:accent6>
      <a:hlink>
        <a:srgbClr val="573B94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Green Theme">
  <a:themeElements>
    <a:clrScheme name="Ebay_palette">
      <a:dk1>
        <a:srgbClr val="000000"/>
      </a:dk1>
      <a:lt1>
        <a:sysClr val="window" lastClr="FFFFFF"/>
      </a:lt1>
      <a:dk2>
        <a:srgbClr val="796E65"/>
      </a:dk2>
      <a:lt2>
        <a:srgbClr val="E9E9E8"/>
      </a:lt2>
      <a:accent1>
        <a:srgbClr val="E53238"/>
      </a:accent1>
      <a:accent2>
        <a:srgbClr val="0064D2"/>
      </a:accent2>
      <a:accent3>
        <a:srgbClr val="F5AF02"/>
      </a:accent3>
      <a:accent4>
        <a:srgbClr val="86B817"/>
      </a:accent4>
      <a:accent5>
        <a:srgbClr val="BFB8AF"/>
      </a:accent5>
      <a:accent6>
        <a:srgbClr val="3D3935"/>
      </a:accent6>
      <a:hlink>
        <a:srgbClr val="573B94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6A7D5ED05E214BA4929CC42337F995" ma:contentTypeVersion="0" ma:contentTypeDescription="Create a new document." ma:contentTypeScope="" ma:versionID="9c31d28f3ff537e240e21a4b7df8cf5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52C61B-5A5B-4CAD-A69B-F417114156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62C505-C134-4178-ACC9-27BFF7B4AD23}">
  <ds:schemaRefs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7D7EF03-EFEF-4AAC-BF7B-6AC9F3E8EE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Content Strategy Meetup</Template>
  <TotalTime>5</TotalTime>
  <Words>167</Words>
  <Application>Microsoft Macintosh PowerPoint</Application>
  <PresentationFormat>On-screen Show (4:3)</PresentationFormat>
  <Paragraphs>38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Calibri</vt:lpstr>
      <vt:lpstr>Arial</vt:lpstr>
      <vt:lpstr>Times New Roman</vt:lpstr>
      <vt:lpstr>Red Theme</vt:lpstr>
      <vt:lpstr>Blue Theme</vt:lpstr>
      <vt:lpstr>Yellow Theme</vt:lpstr>
      <vt:lpstr>Green Theme</vt:lpstr>
      <vt:lpstr>PowerPoint Presentation</vt:lpstr>
      <vt:lpstr>List and prioritize</vt:lpstr>
      <vt:lpstr> Map messages</vt:lpstr>
      <vt:lpstr>Add visual elements</vt:lpstr>
      <vt:lpstr>Place in framework</vt:lpstr>
      <vt:lpstr>Add final content and visuals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Wright, DeAnn</dc:creator>
  <cp:lastModifiedBy>Wright, DeAnn</cp:lastModifiedBy>
  <cp:revision>2</cp:revision>
  <dcterms:created xsi:type="dcterms:W3CDTF">2018-01-15T06:33:15Z</dcterms:created>
  <dcterms:modified xsi:type="dcterms:W3CDTF">2018-01-15T06:38:42Z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0x0101004B6A7D5ED05E214BA4929CC42337F995</vt:lpwstr>
  </property>
</Properties>
</file>